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5" r:id="rId3"/>
    <p:sldId id="257" r:id="rId4"/>
    <p:sldId id="258" r:id="rId5"/>
    <p:sldId id="259" r:id="rId6"/>
    <p:sldId id="260" r:id="rId7"/>
    <p:sldId id="266" r:id="rId8"/>
    <p:sldId id="262" r:id="rId9"/>
    <p:sldId id="261" r:id="rId10"/>
    <p:sldId id="263" r:id="rId11"/>
    <p:sldId id="26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61224-9810-4B54-AC46-607A833136DD}" v="1" dt="2023-10-30T06:33:39.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L Dheeraj Chowdary Veluru" userId="3368f7a91a08a391" providerId="LiveId" clId="{66C61224-9810-4B54-AC46-607A833136DD}"/>
    <pc:docChg chg="custSel addSld modSld">
      <pc:chgData name="S L Dheeraj Chowdary Veluru" userId="3368f7a91a08a391" providerId="LiveId" clId="{66C61224-9810-4B54-AC46-607A833136DD}" dt="2023-10-30T06:50:16.924" v="183" actId="1076"/>
      <pc:docMkLst>
        <pc:docMk/>
      </pc:docMkLst>
      <pc:sldChg chg="addSp delSp modSp mod">
        <pc:chgData name="S L Dheeraj Chowdary Veluru" userId="3368f7a91a08a391" providerId="LiveId" clId="{66C61224-9810-4B54-AC46-607A833136DD}" dt="2023-10-30T06:32:51.627" v="24" actId="1076"/>
        <pc:sldMkLst>
          <pc:docMk/>
          <pc:sldMk cId="2030634396" sldId="261"/>
        </pc:sldMkLst>
        <pc:spChg chg="del mod">
          <ac:chgData name="S L Dheeraj Chowdary Veluru" userId="3368f7a91a08a391" providerId="LiveId" clId="{66C61224-9810-4B54-AC46-607A833136DD}" dt="2023-10-30T06:32:42.700" v="22" actId="478"/>
          <ac:spMkLst>
            <pc:docMk/>
            <pc:sldMk cId="2030634396" sldId="261"/>
            <ac:spMk id="3" creationId="{00000000-0000-0000-0000-000000000000}"/>
          </ac:spMkLst>
        </pc:spChg>
        <pc:picChg chg="add mod">
          <ac:chgData name="S L Dheeraj Chowdary Veluru" userId="3368f7a91a08a391" providerId="LiveId" clId="{66C61224-9810-4B54-AC46-607A833136DD}" dt="2023-10-30T06:32:51.627" v="24" actId="1076"/>
          <ac:picMkLst>
            <pc:docMk/>
            <pc:sldMk cId="2030634396" sldId="261"/>
            <ac:picMk id="5" creationId="{1D6D38D9-2FF3-DB61-FAB0-B057EDCDF574}"/>
          </ac:picMkLst>
        </pc:picChg>
      </pc:sldChg>
      <pc:sldChg chg="addSp delSp modSp mod">
        <pc:chgData name="S L Dheeraj Chowdary Veluru" userId="3368f7a91a08a391" providerId="LiveId" clId="{66C61224-9810-4B54-AC46-607A833136DD}" dt="2023-10-30T06:38:58.641" v="37" actId="1076"/>
        <pc:sldMkLst>
          <pc:docMk/>
          <pc:sldMk cId="3702801777" sldId="262"/>
        </pc:sldMkLst>
        <pc:spChg chg="del">
          <ac:chgData name="S L Dheeraj Chowdary Veluru" userId="3368f7a91a08a391" providerId="LiveId" clId="{66C61224-9810-4B54-AC46-607A833136DD}" dt="2023-10-30T06:38:49.641" v="34" actId="478"/>
          <ac:spMkLst>
            <pc:docMk/>
            <pc:sldMk cId="3702801777" sldId="262"/>
            <ac:spMk id="3" creationId="{00000000-0000-0000-0000-000000000000}"/>
          </ac:spMkLst>
        </pc:spChg>
        <pc:picChg chg="add mod">
          <ac:chgData name="S L Dheeraj Chowdary Veluru" userId="3368f7a91a08a391" providerId="LiveId" clId="{66C61224-9810-4B54-AC46-607A833136DD}" dt="2023-10-30T06:38:58.641" v="37" actId="1076"/>
          <ac:picMkLst>
            <pc:docMk/>
            <pc:sldMk cId="3702801777" sldId="262"/>
            <ac:picMk id="5" creationId="{853A006A-53A8-4EA0-1676-F1B8F4E0EF80}"/>
          </ac:picMkLst>
        </pc:picChg>
      </pc:sldChg>
      <pc:sldChg chg="addSp delSp modSp mod">
        <pc:chgData name="S L Dheeraj Chowdary Veluru" userId="3368f7a91a08a391" providerId="LiveId" clId="{66C61224-9810-4B54-AC46-607A833136DD}" dt="2023-10-30T06:36:10.790" v="33" actId="1076"/>
        <pc:sldMkLst>
          <pc:docMk/>
          <pc:sldMk cId="1293637215" sldId="263"/>
        </pc:sldMkLst>
        <pc:spChg chg="del">
          <ac:chgData name="S L Dheeraj Chowdary Veluru" userId="3368f7a91a08a391" providerId="LiveId" clId="{66C61224-9810-4B54-AC46-607A833136DD}" dt="2023-10-30T06:35:59.618" v="30" actId="478"/>
          <ac:spMkLst>
            <pc:docMk/>
            <pc:sldMk cId="1293637215" sldId="263"/>
            <ac:spMk id="3" creationId="{00000000-0000-0000-0000-000000000000}"/>
          </ac:spMkLst>
        </pc:spChg>
        <pc:picChg chg="add mod">
          <ac:chgData name="S L Dheeraj Chowdary Veluru" userId="3368f7a91a08a391" providerId="LiveId" clId="{66C61224-9810-4B54-AC46-607A833136DD}" dt="2023-10-30T06:36:10.790" v="33" actId="1076"/>
          <ac:picMkLst>
            <pc:docMk/>
            <pc:sldMk cId="1293637215" sldId="263"/>
            <ac:picMk id="5" creationId="{03E74D5D-7A61-1C88-FC3C-9B53FEB8A344}"/>
          </ac:picMkLst>
        </pc:picChg>
      </pc:sldChg>
      <pc:sldChg chg="addSp delSp modSp new mod">
        <pc:chgData name="S L Dheeraj Chowdary Veluru" userId="3368f7a91a08a391" providerId="LiveId" clId="{66C61224-9810-4B54-AC46-607A833136DD}" dt="2023-10-30T06:33:52.910" v="29" actId="14100"/>
        <pc:sldMkLst>
          <pc:docMk/>
          <pc:sldMk cId="1933952192" sldId="264"/>
        </pc:sldMkLst>
        <pc:spChg chg="mod">
          <ac:chgData name="S L Dheeraj Chowdary Veluru" userId="3368f7a91a08a391" providerId="LiveId" clId="{66C61224-9810-4B54-AC46-607A833136DD}" dt="2023-10-30T06:25:23.497" v="20" actId="20577"/>
          <ac:spMkLst>
            <pc:docMk/>
            <pc:sldMk cId="1933952192" sldId="264"/>
            <ac:spMk id="2" creationId="{92D8A86D-E9AF-4F0D-9713-FFC1D44470A0}"/>
          </ac:spMkLst>
        </pc:spChg>
        <pc:spChg chg="del">
          <ac:chgData name="S L Dheeraj Chowdary Veluru" userId="3368f7a91a08a391" providerId="LiveId" clId="{66C61224-9810-4B54-AC46-607A833136DD}" dt="2023-10-30T06:33:38.818" v="25" actId="478"/>
          <ac:spMkLst>
            <pc:docMk/>
            <pc:sldMk cId="1933952192" sldId="264"/>
            <ac:spMk id="3" creationId="{8378811E-690D-D3E6-F034-5204376D7AFC}"/>
          </ac:spMkLst>
        </pc:spChg>
        <pc:picChg chg="add mod">
          <ac:chgData name="S L Dheeraj Chowdary Veluru" userId="3368f7a91a08a391" providerId="LiveId" clId="{66C61224-9810-4B54-AC46-607A833136DD}" dt="2023-10-30T06:33:52.910" v="29" actId="14100"/>
          <ac:picMkLst>
            <pc:docMk/>
            <pc:sldMk cId="1933952192" sldId="264"/>
            <ac:picMk id="5" creationId="{293DC9A3-B7B3-0758-A725-FD1925FC5728}"/>
          </ac:picMkLst>
        </pc:picChg>
      </pc:sldChg>
      <pc:sldChg chg="modSp new mod">
        <pc:chgData name="S L Dheeraj Chowdary Veluru" userId="3368f7a91a08a391" providerId="LiveId" clId="{66C61224-9810-4B54-AC46-607A833136DD}" dt="2023-10-30T06:44:23.182" v="156" actId="1076"/>
        <pc:sldMkLst>
          <pc:docMk/>
          <pc:sldMk cId="783100296" sldId="265"/>
        </pc:sldMkLst>
        <pc:spChg chg="mod">
          <ac:chgData name="S L Dheeraj Chowdary Veluru" userId="3368f7a91a08a391" providerId="LiveId" clId="{66C61224-9810-4B54-AC46-607A833136DD}" dt="2023-10-30T06:39:11.055" v="43" actId="20577"/>
          <ac:spMkLst>
            <pc:docMk/>
            <pc:sldMk cId="783100296" sldId="265"/>
            <ac:spMk id="2" creationId="{2B0D214C-BB36-D203-C761-56982CFD1BC9}"/>
          </ac:spMkLst>
        </pc:spChg>
        <pc:spChg chg="mod">
          <ac:chgData name="S L Dheeraj Chowdary Veluru" userId="3368f7a91a08a391" providerId="LiveId" clId="{66C61224-9810-4B54-AC46-607A833136DD}" dt="2023-10-30T06:44:23.182" v="156" actId="1076"/>
          <ac:spMkLst>
            <pc:docMk/>
            <pc:sldMk cId="783100296" sldId="265"/>
            <ac:spMk id="3" creationId="{464A020D-3CC8-2680-D098-EF1E95526A12}"/>
          </ac:spMkLst>
        </pc:spChg>
      </pc:sldChg>
      <pc:sldChg chg="addSp delSp modSp new mod">
        <pc:chgData name="S L Dheeraj Chowdary Veluru" userId="3368f7a91a08a391" providerId="LiveId" clId="{66C61224-9810-4B54-AC46-607A833136DD}" dt="2023-10-30T06:50:16.924" v="183" actId="1076"/>
        <pc:sldMkLst>
          <pc:docMk/>
          <pc:sldMk cId="570299872" sldId="266"/>
        </pc:sldMkLst>
        <pc:spChg chg="mod">
          <ac:chgData name="S L Dheeraj Chowdary Veluru" userId="3368f7a91a08a391" providerId="LiveId" clId="{66C61224-9810-4B54-AC46-607A833136DD}" dt="2023-10-30T06:44:48.026" v="178" actId="20577"/>
          <ac:spMkLst>
            <pc:docMk/>
            <pc:sldMk cId="570299872" sldId="266"/>
            <ac:spMk id="2" creationId="{5E584E6F-0325-AC41-80E3-F6B4BB87AFDA}"/>
          </ac:spMkLst>
        </pc:spChg>
        <pc:spChg chg="del">
          <ac:chgData name="S L Dheeraj Chowdary Veluru" userId="3368f7a91a08a391" providerId="LiveId" clId="{66C61224-9810-4B54-AC46-607A833136DD}" dt="2023-10-30T06:44:51.146" v="179" actId="478"/>
          <ac:spMkLst>
            <pc:docMk/>
            <pc:sldMk cId="570299872" sldId="266"/>
            <ac:spMk id="3" creationId="{F4A9D60E-262C-3E88-9CE7-25EA45351345}"/>
          </ac:spMkLst>
        </pc:spChg>
        <pc:picChg chg="add mod">
          <ac:chgData name="S L Dheeraj Chowdary Veluru" userId="3368f7a91a08a391" providerId="LiveId" clId="{66C61224-9810-4B54-AC46-607A833136DD}" dt="2023-10-30T06:50:16.924" v="183" actId="1076"/>
          <ac:picMkLst>
            <pc:docMk/>
            <pc:sldMk cId="570299872" sldId="266"/>
            <ac:picMk id="5" creationId="{706C6832-9088-B715-C91E-6B097C2B702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C2929B-E3BE-493A-B5DE-F7B7CC092BE4}" type="datetimeFigureOut">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AFD2D0-5AD4-4F71-81B1-51D5C95F0C04}"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C2929B-E3BE-493A-B5DE-F7B7CC092BE4}" type="datetimeFigureOut">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2929B-E3BE-493A-B5DE-F7B7CC092BE4}" type="datetimeFigureOut">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C2929B-E3BE-493A-B5DE-F7B7CC092BE4}" type="datetimeFigureOut">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2929B-E3BE-493A-B5DE-F7B7CC092BE4}" type="datetimeFigureOut">
              <a:rPr lang="en-US" smtClean="0"/>
              <a:t>10/30/2023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AFD2D0-5AD4-4F71-81B1-51D5C95F0C04}"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C2929B-E3BE-493A-B5DE-F7B7CC092BE4}" type="datetimeFigureOut">
              <a:rPr lang="en-US" smtClean="0"/>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C2929B-E3BE-493A-B5DE-F7B7CC092BE4}" type="datetimeFigureOut">
              <a:rPr lang="en-US" smtClean="0"/>
              <a:t>10/30/2023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AFD2D0-5AD4-4F71-81B1-51D5C95F0C04}"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C2929B-E3BE-493A-B5DE-F7B7CC092BE4}" type="datetimeFigureOut">
              <a:rPr lang="en-US" smtClean="0"/>
              <a:t>10/30/2023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C2929B-E3BE-493A-B5DE-F7B7CC092BE4}" type="datetimeFigureOut">
              <a:rPr lang="en-US" smtClean="0"/>
              <a:t>10/30/2023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2929B-E3BE-493A-B5DE-F7B7CC092BE4}" type="datetimeFigureOut">
              <a:rPr lang="en-US" smtClean="0"/>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AFD2D0-5AD4-4F71-81B1-51D5C95F0C04}"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2929B-E3BE-493A-B5DE-F7B7CC092BE4}" type="datetimeFigureOut">
              <a:rPr lang="en-US" smtClean="0"/>
              <a:t>10/30/2023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AFD2D0-5AD4-4F71-81B1-51D5C95F0C0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1C2929B-E3BE-493A-B5DE-F7B7CC092BE4}" type="datetimeFigureOut">
              <a:rPr lang="en-US" smtClean="0"/>
              <a:t>10/30/2023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1CAFD2D0-5AD4-4F71-81B1-51D5C95F0C0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62000"/>
            <a:ext cx="7772400" cy="1470025"/>
          </a:xfrm>
        </p:spPr>
        <p:txBody>
          <a:bodyPr>
            <a:normAutofit fontScale="90000"/>
          </a:bodyPr>
          <a:lstStyle/>
          <a:p>
            <a:r>
              <a:rPr lang="en-US" sz="4000" b="1" dirty="0">
                <a:latin typeface="Arial Rounded MT Bold" pitchFamily="34" charset="0"/>
              </a:rPr>
              <a:t>Web Development UE22CS242A</a:t>
            </a:r>
            <a:br>
              <a:rPr lang="en-US" sz="4000" b="1" dirty="0">
                <a:latin typeface="Arial Rounded MT Bold" pitchFamily="34" charset="0"/>
              </a:rPr>
            </a:br>
            <a:r>
              <a:rPr lang="en-US" sz="4000" b="1" dirty="0">
                <a:latin typeface="Arial Rounded MT Bold" pitchFamily="34" charset="0"/>
              </a:rPr>
              <a:t>Mini Project</a:t>
            </a:r>
            <a:br>
              <a:rPr lang="en-US" sz="4000" b="1" dirty="0">
                <a:latin typeface="Arial Rounded MT Bold" pitchFamily="34" charset="0"/>
              </a:rPr>
            </a:br>
            <a:endParaRPr lang="en-US" sz="4000" b="1" dirty="0">
              <a:latin typeface="Arial Rounded MT Bold" pitchFamily="34" charset="0"/>
            </a:endParaRPr>
          </a:p>
        </p:txBody>
      </p:sp>
      <p:sp>
        <p:nvSpPr>
          <p:cNvPr id="3" name="Subtitle 2"/>
          <p:cNvSpPr>
            <a:spLocks noGrp="1"/>
          </p:cNvSpPr>
          <p:nvPr>
            <p:ph type="subTitle" idx="1"/>
          </p:nvPr>
        </p:nvSpPr>
        <p:spPr>
          <a:xfrm>
            <a:off x="609600" y="4038600"/>
            <a:ext cx="7086600" cy="1752600"/>
          </a:xfrm>
        </p:spPr>
        <p:txBody>
          <a:bodyPr>
            <a:normAutofit fontScale="92500"/>
          </a:bodyPr>
          <a:lstStyle/>
          <a:p>
            <a:r>
              <a:rPr lang="en-US" b="1" i="1" dirty="0">
                <a:solidFill>
                  <a:schemeClr val="tx1"/>
                </a:solidFill>
              </a:rPr>
              <a:t>Team members:</a:t>
            </a:r>
          </a:p>
          <a:p>
            <a:r>
              <a:rPr lang="en-US" b="1" i="1" dirty="0">
                <a:solidFill>
                  <a:schemeClr val="tx1"/>
                </a:solidFill>
              </a:rPr>
              <a:t>Vineet Goel    PES1UG22CS697</a:t>
            </a:r>
          </a:p>
          <a:p>
            <a:r>
              <a:rPr lang="en-US" b="1" i="1" dirty="0" err="1">
                <a:solidFill>
                  <a:schemeClr val="tx1"/>
                </a:solidFill>
              </a:rPr>
              <a:t>Vundela</a:t>
            </a:r>
            <a:r>
              <a:rPr lang="en-US" b="1" i="1" dirty="0">
                <a:solidFill>
                  <a:schemeClr val="tx1"/>
                </a:solidFill>
              </a:rPr>
              <a:t> </a:t>
            </a:r>
            <a:r>
              <a:rPr lang="en-US" b="1" i="1" dirty="0" err="1">
                <a:solidFill>
                  <a:schemeClr val="tx1"/>
                </a:solidFill>
              </a:rPr>
              <a:t>Vipul</a:t>
            </a:r>
            <a:r>
              <a:rPr lang="en-US" b="1" i="1" dirty="0">
                <a:solidFill>
                  <a:schemeClr val="tx1"/>
                </a:solidFill>
              </a:rPr>
              <a:t> </a:t>
            </a:r>
            <a:r>
              <a:rPr lang="en-US" b="1" i="1" dirty="0" err="1">
                <a:solidFill>
                  <a:schemeClr val="tx1"/>
                </a:solidFill>
              </a:rPr>
              <a:t>kumar</a:t>
            </a:r>
            <a:r>
              <a:rPr lang="en-US" b="1" i="1" dirty="0">
                <a:solidFill>
                  <a:schemeClr val="tx1"/>
                </a:solidFill>
              </a:rPr>
              <a:t> </a:t>
            </a:r>
            <a:r>
              <a:rPr lang="en-US" b="1" i="1" dirty="0" err="1">
                <a:solidFill>
                  <a:schemeClr val="tx1"/>
                </a:solidFill>
              </a:rPr>
              <a:t>reddy</a:t>
            </a:r>
            <a:r>
              <a:rPr lang="en-US" b="1" i="1" dirty="0">
                <a:solidFill>
                  <a:schemeClr val="tx1"/>
                </a:solidFill>
              </a:rPr>
              <a:t>   PES1UG22CS709</a:t>
            </a:r>
          </a:p>
          <a:p>
            <a:r>
              <a:rPr lang="en-US" b="1" i="1" dirty="0" err="1">
                <a:solidFill>
                  <a:schemeClr val="tx1"/>
                </a:solidFill>
              </a:rPr>
              <a:t>Veluru</a:t>
            </a:r>
            <a:r>
              <a:rPr lang="en-US" b="1" i="1" dirty="0">
                <a:solidFill>
                  <a:schemeClr val="tx1"/>
                </a:solidFill>
              </a:rPr>
              <a:t> SL </a:t>
            </a:r>
            <a:r>
              <a:rPr lang="en-US" b="1" i="1" dirty="0" err="1">
                <a:solidFill>
                  <a:schemeClr val="tx1"/>
                </a:solidFill>
              </a:rPr>
              <a:t>Dheeraj</a:t>
            </a:r>
            <a:r>
              <a:rPr lang="en-US" b="1" i="1" dirty="0">
                <a:solidFill>
                  <a:schemeClr val="tx1"/>
                </a:solidFill>
              </a:rPr>
              <a:t> </a:t>
            </a:r>
            <a:r>
              <a:rPr lang="en-US" b="1" i="1" dirty="0" err="1">
                <a:solidFill>
                  <a:schemeClr val="tx1"/>
                </a:solidFill>
              </a:rPr>
              <a:t>Chowdary</a:t>
            </a:r>
            <a:r>
              <a:rPr lang="en-US" b="1" i="1" dirty="0">
                <a:solidFill>
                  <a:schemeClr val="tx1"/>
                </a:solidFill>
              </a:rPr>
              <a:t>   PES1UG22CS684</a:t>
            </a:r>
          </a:p>
        </p:txBody>
      </p:sp>
      <p:sp>
        <p:nvSpPr>
          <p:cNvPr id="4" name="TextBox 3"/>
          <p:cNvSpPr txBox="1"/>
          <p:nvPr/>
        </p:nvSpPr>
        <p:spPr>
          <a:xfrm>
            <a:off x="457200" y="2118360"/>
            <a:ext cx="6858000" cy="492443"/>
          </a:xfrm>
          <a:prstGeom prst="rect">
            <a:avLst/>
          </a:prstGeom>
          <a:noFill/>
        </p:spPr>
        <p:txBody>
          <a:bodyPr wrap="square" rtlCol="0">
            <a:spAutoFit/>
          </a:bodyPr>
          <a:lstStyle/>
          <a:p>
            <a:r>
              <a:rPr lang="en-US" sz="2600" b="1" dirty="0">
                <a:latin typeface="Arial Rounded MT Bold" pitchFamily="34" charset="0"/>
              </a:rPr>
              <a:t>Title : Bank Management System</a:t>
            </a:r>
            <a:endParaRPr lang="en-US" sz="2600" dirty="0"/>
          </a:p>
        </p:txBody>
      </p:sp>
    </p:spTree>
    <p:extLst>
      <p:ext uri="{BB962C8B-B14F-4D97-AF65-F5344CB8AC3E}">
        <p14:creationId xmlns:p14="http://schemas.microsoft.com/office/powerpoint/2010/main" val="3239795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us</a:t>
            </a:r>
          </a:p>
        </p:txBody>
      </p:sp>
      <p:pic>
        <p:nvPicPr>
          <p:cNvPr id="5" name="Picture 4">
            <a:extLst>
              <a:ext uri="{FF2B5EF4-FFF2-40B4-BE49-F238E27FC236}">
                <a16:creationId xmlns:a16="http://schemas.microsoft.com/office/drawing/2014/main" id="{03E74D5D-7A61-1C88-FC3C-9B53FEB8A344}"/>
              </a:ext>
            </a:extLst>
          </p:cNvPr>
          <p:cNvPicPr>
            <a:picLocks noChangeAspect="1"/>
          </p:cNvPicPr>
          <p:nvPr/>
        </p:nvPicPr>
        <p:blipFill>
          <a:blip r:embed="rId2"/>
          <a:stretch>
            <a:fillRect/>
          </a:stretch>
        </p:blipFill>
        <p:spPr>
          <a:xfrm>
            <a:off x="2514600" y="1536290"/>
            <a:ext cx="3711262" cy="5219941"/>
          </a:xfrm>
          <a:prstGeom prst="rect">
            <a:avLst/>
          </a:prstGeom>
        </p:spPr>
      </p:pic>
    </p:spTree>
    <p:extLst>
      <p:ext uri="{BB962C8B-B14F-4D97-AF65-F5344CB8AC3E}">
        <p14:creationId xmlns:p14="http://schemas.microsoft.com/office/powerpoint/2010/main" val="129363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A86D-E9AF-4F0D-9713-FFC1D44470A0}"/>
              </a:ext>
            </a:extLst>
          </p:cNvPr>
          <p:cNvSpPr>
            <a:spLocks noGrp="1"/>
          </p:cNvSpPr>
          <p:nvPr>
            <p:ph type="title"/>
          </p:nvPr>
        </p:nvSpPr>
        <p:spPr/>
        <p:txBody>
          <a:bodyPr/>
          <a:lstStyle/>
          <a:p>
            <a:r>
              <a:rPr lang="en-IN" dirty="0"/>
              <a:t>Online Credit Card</a:t>
            </a:r>
          </a:p>
        </p:txBody>
      </p:sp>
      <p:pic>
        <p:nvPicPr>
          <p:cNvPr id="5" name="Picture 4">
            <a:extLst>
              <a:ext uri="{FF2B5EF4-FFF2-40B4-BE49-F238E27FC236}">
                <a16:creationId xmlns:a16="http://schemas.microsoft.com/office/drawing/2014/main" id="{293DC9A3-B7B3-0758-A725-FD1925FC5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52600"/>
            <a:ext cx="8915400" cy="4320540"/>
          </a:xfrm>
          <a:prstGeom prst="rect">
            <a:avLst/>
          </a:prstGeom>
        </p:spPr>
      </p:pic>
    </p:spTree>
    <p:extLst>
      <p:ext uri="{BB962C8B-B14F-4D97-AF65-F5344CB8AC3E}">
        <p14:creationId xmlns:p14="http://schemas.microsoft.com/office/powerpoint/2010/main" val="193395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214C-BB36-D203-C761-56982CFD1BC9}"/>
              </a:ext>
            </a:extLst>
          </p:cNvPr>
          <p:cNvSpPr>
            <a:spLocks noGrp="1"/>
          </p:cNvSpPr>
          <p:nvPr>
            <p:ph type="title"/>
          </p:nvPr>
        </p:nvSpPr>
        <p:spPr/>
        <p:txBody>
          <a:bodyPr/>
          <a:lstStyle/>
          <a:p>
            <a:r>
              <a:rPr lang="en-IN" dirty="0"/>
              <a:t>About</a:t>
            </a:r>
          </a:p>
        </p:txBody>
      </p:sp>
      <p:sp>
        <p:nvSpPr>
          <p:cNvPr id="3" name="Content Placeholder 2">
            <a:extLst>
              <a:ext uri="{FF2B5EF4-FFF2-40B4-BE49-F238E27FC236}">
                <a16:creationId xmlns:a16="http://schemas.microsoft.com/office/drawing/2014/main" id="{464A020D-3CC8-2680-D098-EF1E95526A12}"/>
              </a:ext>
            </a:extLst>
          </p:cNvPr>
          <p:cNvSpPr>
            <a:spLocks noGrp="1"/>
          </p:cNvSpPr>
          <p:nvPr>
            <p:ph idx="1"/>
          </p:nvPr>
        </p:nvSpPr>
        <p:spPr>
          <a:xfrm>
            <a:off x="304800" y="1524000"/>
            <a:ext cx="8534400" cy="5334000"/>
          </a:xfrm>
        </p:spPr>
        <p:txBody>
          <a:bodyPr>
            <a:normAutofit fontScale="70000" lnSpcReduction="20000"/>
          </a:bodyPr>
          <a:lstStyle/>
          <a:p>
            <a:pPr marL="0" indent="0">
              <a:buNone/>
            </a:pPr>
            <a:r>
              <a:rPr lang="en-US" dirty="0"/>
              <a:t>The Bank Management System website is a comprehensive platform designed to provide users with a seamless and secure banking experience. The home page serves as a gateway, offering an intuitive interface and easy navigation. Users can register for an account through the registration page, where they provide essential information for account creation.</a:t>
            </a:r>
          </a:p>
          <a:p>
            <a:pPr marL="0" indent="0">
              <a:buNone/>
            </a:pPr>
            <a:endParaRPr lang="en-US" dirty="0"/>
          </a:p>
          <a:p>
            <a:pPr marL="0" indent="0">
              <a:buNone/>
            </a:pPr>
            <a:r>
              <a:rPr lang="en-US" dirty="0"/>
              <a:t>Upon registration, users can log in to access their personalized dashboard, featuring the check balance and user profile pages. The check balance page allows users to monitor their account balances and transaction history in real-time, ensuring transparency and control over their finances. The user profile page enables account customization and management of personal information.</a:t>
            </a:r>
          </a:p>
          <a:p>
            <a:pPr marL="0" indent="0">
              <a:buNone/>
            </a:pPr>
            <a:endParaRPr lang="en-US" dirty="0"/>
          </a:p>
          <a:p>
            <a:pPr marL="0" indent="0">
              <a:buNone/>
            </a:pPr>
            <a:r>
              <a:rPr lang="en-US" dirty="0"/>
              <a:t>For those seeking financial assistance, the loan page offers details on available loan options, interest rates, and application procedures. The credit card page provides information on credit card offerings, benefits, and application processes.</a:t>
            </a:r>
          </a:p>
          <a:p>
            <a:pPr marL="0" indent="0">
              <a:buNone/>
            </a:pPr>
            <a:endParaRPr lang="en-US" dirty="0"/>
          </a:p>
          <a:p>
            <a:pPr marL="0" indent="0">
              <a:buNone/>
            </a:pPr>
            <a:r>
              <a:rPr lang="en-US" dirty="0"/>
              <a:t>To enhance transparency and trust, the about us page outlines the mission, values, and history of the bank, while the contact us page facilitates communication between users and customer support. The website is designed with a responsive and user-friendly interface, employing HTML for structure, CSS for styling, and JavaScript for dynamic functionalities, ensuring a seamless and secure banking experience for users.</a:t>
            </a:r>
            <a:endParaRPr lang="en-IN" dirty="0"/>
          </a:p>
        </p:txBody>
      </p:sp>
    </p:spTree>
    <p:extLst>
      <p:ext uri="{BB962C8B-B14F-4D97-AF65-F5344CB8AC3E}">
        <p14:creationId xmlns:p14="http://schemas.microsoft.com/office/powerpoint/2010/main" val="783100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9154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28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Page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 y="1676400"/>
            <a:ext cx="8915400" cy="481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138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543351"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81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About us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93520"/>
            <a:ext cx="8122283" cy="510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32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4E6F-0325-AC41-80E3-F6B4BB87AFDA}"/>
              </a:ext>
            </a:extLst>
          </p:cNvPr>
          <p:cNvSpPr>
            <a:spLocks noGrp="1"/>
          </p:cNvSpPr>
          <p:nvPr>
            <p:ph type="title"/>
          </p:nvPr>
        </p:nvSpPr>
        <p:spPr/>
        <p:txBody>
          <a:bodyPr/>
          <a:lstStyle/>
          <a:p>
            <a:r>
              <a:rPr lang="en-IN" dirty="0"/>
              <a:t>User Profile Page</a:t>
            </a:r>
          </a:p>
        </p:txBody>
      </p:sp>
      <p:pic>
        <p:nvPicPr>
          <p:cNvPr id="5" name="Picture 4">
            <a:extLst>
              <a:ext uri="{FF2B5EF4-FFF2-40B4-BE49-F238E27FC236}">
                <a16:creationId xmlns:a16="http://schemas.microsoft.com/office/drawing/2014/main" id="{706C6832-9088-B715-C91E-6B097C2B702F}"/>
              </a:ext>
            </a:extLst>
          </p:cNvPr>
          <p:cNvPicPr>
            <a:picLocks noChangeAspect="1"/>
          </p:cNvPicPr>
          <p:nvPr/>
        </p:nvPicPr>
        <p:blipFill>
          <a:blip r:embed="rId2"/>
          <a:stretch>
            <a:fillRect/>
          </a:stretch>
        </p:blipFill>
        <p:spPr>
          <a:xfrm>
            <a:off x="81316" y="1796942"/>
            <a:ext cx="9038103" cy="4557155"/>
          </a:xfrm>
          <a:prstGeom prst="rect">
            <a:avLst/>
          </a:prstGeom>
        </p:spPr>
      </p:pic>
    </p:spTree>
    <p:extLst>
      <p:ext uri="{BB962C8B-B14F-4D97-AF65-F5344CB8AC3E}">
        <p14:creationId xmlns:p14="http://schemas.microsoft.com/office/powerpoint/2010/main" val="57029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Balance</a:t>
            </a:r>
          </a:p>
        </p:txBody>
      </p:sp>
      <p:pic>
        <p:nvPicPr>
          <p:cNvPr id="5" name="Picture 4">
            <a:extLst>
              <a:ext uri="{FF2B5EF4-FFF2-40B4-BE49-F238E27FC236}">
                <a16:creationId xmlns:a16="http://schemas.microsoft.com/office/drawing/2014/main" id="{853A006A-53A8-4EA0-1676-F1B8F4E0EF80}"/>
              </a:ext>
            </a:extLst>
          </p:cNvPr>
          <p:cNvPicPr>
            <a:picLocks noChangeAspect="1"/>
          </p:cNvPicPr>
          <p:nvPr/>
        </p:nvPicPr>
        <p:blipFill>
          <a:blip r:embed="rId2"/>
          <a:stretch>
            <a:fillRect/>
          </a:stretch>
        </p:blipFill>
        <p:spPr>
          <a:xfrm>
            <a:off x="228600" y="1981200"/>
            <a:ext cx="8686800" cy="4277551"/>
          </a:xfrm>
          <a:prstGeom prst="rect">
            <a:avLst/>
          </a:prstGeom>
        </p:spPr>
      </p:pic>
    </p:spTree>
    <p:extLst>
      <p:ext uri="{BB962C8B-B14F-4D97-AF65-F5344CB8AC3E}">
        <p14:creationId xmlns:p14="http://schemas.microsoft.com/office/powerpoint/2010/main" val="370280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Loan</a:t>
            </a:r>
          </a:p>
        </p:txBody>
      </p:sp>
      <p:pic>
        <p:nvPicPr>
          <p:cNvPr id="5" name="Picture 4">
            <a:extLst>
              <a:ext uri="{FF2B5EF4-FFF2-40B4-BE49-F238E27FC236}">
                <a16:creationId xmlns:a16="http://schemas.microsoft.com/office/drawing/2014/main" id="{1D6D38D9-2FF3-DB61-FAB0-B057EDCDF574}"/>
              </a:ext>
            </a:extLst>
          </p:cNvPr>
          <p:cNvPicPr>
            <a:picLocks noChangeAspect="1"/>
          </p:cNvPicPr>
          <p:nvPr/>
        </p:nvPicPr>
        <p:blipFill>
          <a:blip r:embed="rId2"/>
          <a:stretch>
            <a:fillRect/>
          </a:stretch>
        </p:blipFill>
        <p:spPr>
          <a:xfrm>
            <a:off x="1219200" y="1371600"/>
            <a:ext cx="6553768" cy="5212532"/>
          </a:xfrm>
          <a:prstGeom prst="rect">
            <a:avLst/>
          </a:prstGeom>
        </p:spPr>
      </p:pic>
    </p:spTree>
    <p:extLst>
      <p:ext uri="{BB962C8B-B14F-4D97-AF65-F5344CB8AC3E}">
        <p14:creationId xmlns:p14="http://schemas.microsoft.com/office/powerpoint/2010/main" val="2030634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70</TotalTime>
  <Words>274</Words>
  <Application>Microsoft Office PowerPoint</Application>
  <PresentationFormat>On-screen Show (4:3)</PresentationFormat>
  <Paragraphs>23</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Arial Rounded MT Bold</vt:lpstr>
      <vt:lpstr>Clarity</vt:lpstr>
      <vt:lpstr>Web Development UE22CS242A Mini Project </vt:lpstr>
      <vt:lpstr>About</vt:lpstr>
      <vt:lpstr>Home</vt:lpstr>
      <vt:lpstr>Login Page</vt:lpstr>
      <vt:lpstr>Register</vt:lpstr>
      <vt:lpstr>About us</vt:lpstr>
      <vt:lpstr>User Profile Page</vt:lpstr>
      <vt:lpstr>Check Balance</vt:lpstr>
      <vt:lpstr>Loan</vt:lpstr>
      <vt:lpstr>Contact us</vt:lpstr>
      <vt:lpstr>Online Credit Card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UE22CS242A Mini Project</dc:title>
  <dc:creator>ASUS</dc:creator>
  <cp:lastModifiedBy>S L Dheeraj Chowdary Veluru</cp:lastModifiedBy>
  <cp:revision>8</cp:revision>
  <dcterms:created xsi:type="dcterms:W3CDTF">2023-10-25T03:49:50Z</dcterms:created>
  <dcterms:modified xsi:type="dcterms:W3CDTF">2023-10-30T06:50:17Z</dcterms:modified>
</cp:coreProperties>
</file>